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3" r:id="rId1"/>
  </p:sldMasterIdLst>
  <p:notesMasterIdLst>
    <p:notesMasterId r:id="rId10"/>
  </p:notesMasterIdLst>
  <p:sldIdLst>
    <p:sldId id="258" r:id="rId2"/>
    <p:sldId id="259" r:id="rId3"/>
    <p:sldId id="260" r:id="rId4"/>
    <p:sldId id="261" r:id="rId5"/>
    <p:sldId id="256" r:id="rId6"/>
    <p:sldId id="257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F98DBC-8E79-4B2D-9C8F-7120044C6E59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644B9C-1B2D-4E3B-8A13-F6647CA81E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To build a database management system that contains all product related data, customer profiles, sales data, order details, shipping status</a:t>
          </a:r>
        </a:p>
      </dgm:t>
    </dgm:pt>
    <dgm:pt modelId="{5629A7EB-D170-41CD-809C-2D1D3C37702A}" type="parTrans" cxnId="{7A5304F7-6FE5-4DEA-B5F5-2A1689E5C06B}">
      <dgm:prSet/>
      <dgm:spPr/>
      <dgm:t>
        <a:bodyPr/>
        <a:lstStyle/>
        <a:p>
          <a:endParaRPr lang="en-US"/>
        </a:p>
      </dgm:t>
    </dgm:pt>
    <dgm:pt modelId="{966ED508-F80E-409C-8942-39F6650EB0E4}" type="sibTrans" cxnId="{7A5304F7-6FE5-4DEA-B5F5-2A1689E5C06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4A543DE-F4AF-42F7-8862-0DE8D9E844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To maintain the information of inventory and logistics related data</a:t>
          </a:r>
        </a:p>
      </dgm:t>
    </dgm:pt>
    <dgm:pt modelId="{E4D0DB23-B2C3-4CC3-B143-D33BBC4BD2B9}" type="parTrans" cxnId="{B6239A19-44B3-4E13-83C1-96B39B59FEC2}">
      <dgm:prSet/>
      <dgm:spPr/>
      <dgm:t>
        <a:bodyPr/>
        <a:lstStyle/>
        <a:p>
          <a:endParaRPr lang="en-US"/>
        </a:p>
      </dgm:t>
    </dgm:pt>
    <dgm:pt modelId="{63D992E6-59E0-4D39-BC17-35186DA9ED19}" type="sibTrans" cxnId="{B6239A19-44B3-4E13-83C1-96B39B59FEC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32E33A6-F9DA-40A4-8237-9F2FC88CC7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Manage different products &amp; category in the store</a:t>
          </a:r>
        </a:p>
      </dgm:t>
    </dgm:pt>
    <dgm:pt modelId="{CA73BA25-32EF-4F8F-8FFF-B685B212989D}" type="parTrans" cxnId="{91F6F7A7-9E1F-4121-980B-23B3012F3EEF}">
      <dgm:prSet/>
      <dgm:spPr/>
      <dgm:t>
        <a:bodyPr/>
        <a:lstStyle/>
        <a:p>
          <a:endParaRPr lang="en-US"/>
        </a:p>
      </dgm:t>
    </dgm:pt>
    <dgm:pt modelId="{4ACEBE2D-A13A-496B-BDC2-F9E5C7C25E4A}" type="sibTrans" cxnId="{91F6F7A7-9E1F-4121-980B-23B3012F3EE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42B81EA-A3D0-493A-A3D9-40A8BBEEE7F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Database will keep track of inventory &amp; stolen products</a:t>
          </a:r>
        </a:p>
      </dgm:t>
    </dgm:pt>
    <dgm:pt modelId="{6B48C339-AC13-4FB6-A842-7F7CF4317048}" type="parTrans" cxnId="{74068083-5877-4712-9F6B-356C4DE8EDEA}">
      <dgm:prSet/>
      <dgm:spPr/>
      <dgm:t>
        <a:bodyPr/>
        <a:lstStyle/>
        <a:p>
          <a:endParaRPr lang="en-US"/>
        </a:p>
      </dgm:t>
    </dgm:pt>
    <dgm:pt modelId="{73903D01-4401-4BBD-9833-38CBAA888FD5}" type="sibTrans" cxnId="{74068083-5877-4712-9F6B-356C4DE8EDE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162C1E6-6976-45E5-B489-F08F1B1683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To analyze the product’s popularity, delivery status, through visualizations</a:t>
          </a:r>
        </a:p>
      </dgm:t>
    </dgm:pt>
    <dgm:pt modelId="{4F871086-4519-4BAD-B095-3FE8908CE1D6}" type="parTrans" cxnId="{97F69324-057A-4BB1-B78B-6D05911C07B5}">
      <dgm:prSet/>
      <dgm:spPr/>
      <dgm:t>
        <a:bodyPr/>
        <a:lstStyle/>
        <a:p>
          <a:endParaRPr lang="en-US"/>
        </a:p>
      </dgm:t>
    </dgm:pt>
    <dgm:pt modelId="{3FEA7D00-5001-416D-89B0-DD0E18855608}" type="sibTrans" cxnId="{97F69324-057A-4BB1-B78B-6D05911C07B5}">
      <dgm:prSet/>
      <dgm:spPr/>
      <dgm:t>
        <a:bodyPr/>
        <a:lstStyle/>
        <a:p>
          <a:endParaRPr lang="en-US"/>
        </a:p>
      </dgm:t>
    </dgm:pt>
    <dgm:pt modelId="{167714C8-8F38-4189-9EF8-0F0A0F3A7D4F}" type="pres">
      <dgm:prSet presAssocID="{18F98DBC-8E79-4B2D-9C8F-7120044C6E59}" presName="root" presStyleCnt="0">
        <dgm:presLayoutVars>
          <dgm:dir/>
          <dgm:resizeHandles val="exact"/>
        </dgm:presLayoutVars>
      </dgm:prSet>
      <dgm:spPr/>
    </dgm:pt>
    <dgm:pt modelId="{C3C093A8-A51B-4470-A1D0-C95416FB2B67}" type="pres">
      <dgm:prSet presAssocID="{18F98DBC-8E79-4B2D-9C8F-7120044C6E59}" presName="container" presStyleCnt="0">
        <dgm:presLayoutVars>
          <dgm:dir/>
          <dgm:resizeHandles val="exact"/>
        </dgm:presLayoutVars>
      </dgm:prSet>
      <dgm:spPr/>
    </dgm:pt>
    <dgm:pt modelId="{EB4B7C2E-BDC0-4573-B675-A59A04271801}" type="pres">
      <dgm:prSet presAssocID="{A8644B9C-1B2D-4E3B-8A13-F6647CA81E09}" presName="compNode" presStyleCnt="0"/>
      <dgm:spPr/>
    </dgm:pt>
    <dgm:pt modelId="{86399BD9-6B72-4AB4-BCAF-B290CEA037C8}" type="pres">
      <dgm:prSet presAssocID="{A8644B9C-1B2D-4E3B-8A13-F6647CA81E09}" presName="iconBgRect" presStyleLbl="bgShp" presStyleIdx="0" presStyleCnt="5"/>
      <dgm:spPr/>
    </dgm:pt>
    <dgm:pt modelId="{66F0E4A9-8878-4222-952C-FDA9EE45F81B}" type="pres">
      <dgm:prSet presAssocID="{A8644B9C-1B2D-4E3B-8A13-F6647CA81E0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9F17E5F-A0DB-47D5-BBC7-12E4DB915C61}" type="pres">
      <dgm:prSet presAssocID="{A8644B9C-1B2D-4E3B-8A13-F6647CA81E09}" presName="spaceRect" presStyleCnt="0"/>
      <dgm:spPr/>
    </dgm:pt>
    <dgm:pt modelId="{5E646D77-C793-41B5-8D9B-D1BF350511BE}" type="pres">
      <dgm:prSet presAssocID="{A8644B9C-1B2D-4E3B-8A13-F6647CA81E09}" presName="textRect" presStyleLbl="revTx" presStyleIdx="0" presStyleCnt="5">
        <dgm:presLayoutVars>
          <dgm:chMax val="1"/>
          <dgm:chPref val="1"/>
        </dgm:presLayoutVars>
      </dgm:prSet>
      <dgm:spPr/>
    </dgm:pt>
    <dgm:pt modelId="{E79BE6BA-FDD9-4CC0-9F48-11B9A98D1A1A}" type="pres">
      <dgm:prSet presAssocID="{966ED508-F80E-409C-8942-39F6650EB0E4}" presName="sibTrans" presStyleLbl="sibTrans2D1" presStyleIdx="0" presStyleCnt="0"/>
      <dgm:spPr/>
    </dgm:pt>
    <dgm:pt modelId="{CEE73239-DE09-489B-945C-C247343EB03A}" type="pres">
      <dgm:prSet presAssocID="{34A543DE-F4AF-42F7-8862-0DE8D9E84442}" presName="compNode" presStyleCnt="0"/>
      <dgm:spPr/>
    </dgm:pt>
    <dgm:pt modelId="{9E4AC8A3-E936-43A0-88E2-0E6B0FEAACF0}" type="pres">
      <dgm:prSet presAssocID="{34A543DE-F4AF-42F7-8862-0DE8D9E84442}" presName="iconBgRect" presStyleLbl="bgShp" presStyleIdx="1" presStyleCnt="5"/>
      <dgm:spPr/>
    </dgm:pt>
    <dgm:pt modelId="{477B6F59-CFBF-4B4B-ABCE-772A4BA7D702}" type="pres">
      <dgm:prSet presAssocID="{34A543DE-F4AF-42F7-8862-0DE8D9E8444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729FEDD9-ECAC-4B66-93B1-0BA6CAAEBE7C}" type="pres">
      <dgm:prSet presAssocID="{34A543DE-F4AF-42F7-8862-0DE8D9E84442}" presName="spaceRect" presStyleCnt="0"/>
      <dgm:spPr/>
    </dgm:pt>
    <dgm:pt modelId="{BFE55415-0AA3-4A2C-96A5-388C59166424}" type="pres">
      <dgm:prSet presAssocID="{34A543DE-F4AF-42F7-8862-0DE8D9E84442}" presName="textRect" presStyleLbl="revTx" presStyleIdx="1" presStyleCnt="5">
        <dgm:presLayoutVars>
          <dgm:chMax val="1"/>
          <dgm:chPref val="1"/>
        </dgm:presLayoutVars>
      </dgm:prSet>
      <dgm:spPr/>
    </dgm:pt>
    <dgm:pt modelId="{C0D178BA-DDDD-45F2-A8B2-C453EA372387}" type="pres">
      <dgm:prSet presAssocID="{63D992E6-59E0-4D39-BC17-35186DA9ED19}" presName="sibTrans" presStyleLbl="sibTrans2D1" presStyleIdx="0" presStyleCnt="0"/>
      <dgm:spPr/>
    </dgm:pt>
    <dgm:pt modelId="{A9D57313-E382-4325-8C6F-8B778F58EFB0}" type="pres">
      <dgm:prSet presAssocID="{432E33A6-F9DA-40A4-8237-9F2FC88CC737}" presName="compNode" presStyleCnt="0"/>
      <dgm:spPr/>
    </dgm:pt>
    <dgm:pt modelId="{F2A04D6E-2E76-452E-9ABF-E59CF92654FB}" type="pres">
      <dgm:prSet presAssocID="{432E33A6-F9DA-40A4-8237-9F2FC88CC737}" presName="iconBgRect" presStyleLbl="bgShp" presStyleIdx="2" presStyleCnt="5"/>
      <dgm:spPr/>
    </dgm:pt>
    <dgm:pt modelId="{BBD53637-18F1-47A4-9E53-9D7B32B382FE}" type="pres">
      <dgm:prSet presAssocID="{432E33A6-F9DA-40A4-8237-9F2FC88CC73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D6F30A0C-F09A-4983-8E66-B6D62713AB84}" type="pres">
      <dgm:prSet presAssocID="{432E33A6-F9DA-40A4-8237-9F2FC88CC737}" presName="spaceRect" presStyleCnt="0"/>
      <dgm:spPr/>
    </dgm:pt>
    <dgm:pt modelId="{2931D1A6-7078-4B15-8ADA-9FD48F81C037}" type="pres">
      <dgm:prSet presAssocID="{432E33A6-F9DA-40A4-8237-9F2FC88CC737}" presName="textRect" presStyleLbl="revTx" presStyleIdx="2" presStyleCnt="5">
        <dgm:presLayoutVars>
          <dgm:chMax val="1"/>
          <dgm:chPref val="1"/>
        </dgm:presLayoutVars>
      </dgm:prSet>
      <dgm:spPr/>
    </dgm:pt>
    <dgm:pt modelId="{2F6BB967-C932-44C4-B61A-D89390E02607}" type="pres">
      <dgm:prSet presAssocID="{4ACEBE2D-A13A-496B-BDC2-F9E5C7C25E4A}" presName="sibTrans" presStyleLbl="sibTrans2D1" presStyleIdx="0" presStyleCnt="0"/>
      <dgm:spPr/>
    </dgm:pt>
    <dgm:pt modelId="{DDF0C889-809B-43D1-B3DC-69864F4E5E9F}" type="pres">
      <dgm:prSet presAssocID="{142B81EA-A3D0-493A-A3D9-40A8BBEEE7F5}" presName="compNode" presStyleCnt="0"/>
      <dgm:spPr/>
    </dgm:pt>
    <dgm:pt modelId="{A29F9716-4BA5-4530-BBD5-2D21CF912465}" type="pres">
      <dgm:prSet presAssocID="{142B81EA-A3D0-493A-A3D9-40A8BBEEE7F5}" presName="iconBgRect" presStyleLbl="bgShp" presStyleIdx="3" presStyleCnt="5"/>
      <dgm:spPr/>
    </dgm:pt>
    <dgm:pt modelId="{0C22B824-48D7-4334-AB2E-E9A1D88A5AB0}" type="pres">
      <dgm:prSet presAssocID="{142B81EA-A3D0-493A-A3D9-40A8BBEEE7F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ber"/>
        </a:ext>
      </dgm:extLst>
    </dgm:pt>
    <dgm:pt modelId="{7B795277-C3D4-45D9-B117-2E4DBD79AC9F}" type="pres">
      <dgm:prSet presAssocID="{142B81EA-A3D0-493A-A3D9-40A8BBEEE7F5}" presName="spaceRect" presStyleCnt="0"/>
      <dgm:spPr/>
    </dgm:pt>
    <dgm:pt modelId="{557F1FE3-ABA1-48FF-94CF-DABFF6748BCA}" type="pres">
      <dgm:prSet presAssocID="{142B81EA-A3D0-493A-A3D9-40A8BBEEE7F5}" presName="textRect" presStyleLbl="revTx" presStyleIdx="3" presStyleCnt="5">
        <dgm:presLayoutVars>
          <dgm:chMax val="1"/>
          <dgm:chPref val="1"/>
        </dgm:presLayoutVars>
      </dgm:prSet>
      <dgm:spPr/>
    </dgm:pt>
    <dgm:pt modelId="{516358BE-0297-4AFA-99B5-58DBE68A679C}" type="pres">
      <dgm:prSet presAssocID="{73903D01-4401-4BBD-9833-38CBAA888FD5}" presName="sibTrans" presStyleLbl="sibTrans2D1" presStyleIdx="0" presStyleCnt="0"/>
      <dgm:spPr/>
    </dgm:pt>
    <dgm:pt modelId="{82BF884D-69FA-4F3E-A0DD-B9074DF450BC}" type="pres">
      <dgm:prSet presAssocID="{8162C1E6-6976-45E5-B489-F08F1B168326}" presName="compNode" presStyleCnt="0"/>
      <dgm:spPr/>
    </dgm:pt>
    <dgm:pt modelId="{F70204DF-731E-4C59-8D52-48DEE298F83C}" type="pres">
      <dgm:prSet presAssocID="{8162C1E6-6976-45E5-B489-F08F1B168326}" presName="iconBgRect" presStyleLbl="bgShp" presStyleIdx="4" presStyleCnt="5"/>
      <dgm:spPr/>
    </dgm:pt>
    <dgm:pt modelId="{139A8575-7D57-43E4-ADA7-25B9B20B7904}" type="pres">
      <dgm:prSet presAssocID="{8162C1E6-6976-45E5-B489-F08F1B16832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D0A788FB-EB57-479A-8683-5129A38ACB1E}" type="pres">
      <dgm:prSet presAssocID="{8162C1E6-6976-45E5-B489-F08F1B168326}" presName="spaceRect" presStyleCnt="0"/>
      <dgm:spPr/>
    </dgm:pt>
    <dgm:pt modelId="{98B7CB5E-41AC-4CA9-9397-24B743CA5DB4}" type="pres">
      <dgm:prSet presAssocID="{8162C1E6-6976-45E5-B489-F08F1B168326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63800609-D66B-BE49-B6DA-62E98416DD1A}" type="presOf" srcId="{142B81EA-A3D0-493A-A3D9-40A8BBEEE7F5}" destId="{557F1FE3-ABA1-48FF-94CF-DABFF6748BCA}" srcOrd="0" destOrd="0" presId="urn:microsoft.com/office/officeart/2018/2/layout/IconCircleList"/>
    <dgm:cxn modelId="{C71A1519-2B37-954B-8E81-FE578570A90D}" type="presOf" srcId="{966ED508-F80E-409C-8942-39F6650EB0E4}" destId="{E79BE6BA-FDD9-4CC0-9F48-11B9A98D1A1A}" srcOrd="0" destOrd="0" presId="urn:microsoft.com/office/officeart/2018/2/layout/IconCircleList"/>
    <dgm:cxn modelId="{B6239A19-44B3-4E13-83C1-96B39B59FEC2}" srcId="{18F98DBC-8E79-4B2D-9C8F-7120044C6E59}" destId="{34A543DE-F4AF-42F7-8862-0DE8D9E84442}" srcOrd="1" destOrd="0" parTransId="{E4D0DB23-B2C3-4CC3-B143-D33BBC4BD2B9}" sibTransId="{63D992E6-59E0-4D39-BC17-35186DA9ED19}"/>
    <dgm:cxn modelId="{97F69324-057A-4BB1-B78B-6D05911C07B5}" srcId="{18F98DBC-8E79-4B2D-9C8F-7120044C6E59}" destId="{8162C1E6-6976-45E5-B489-F08F1B168326}" srcOrd="4" destOrd="0" parTransId="{4F871086-4519-4BAD-B095-3FE8908CE1D6}" sibTransId="{3FEA7D00-5001-416D-89B0-DD0E18855608}"/>
    <dgm:cxn modelId="{EBFD6D41-64DD-F348-BBF8-12C5148D1FC8}" type="presOf" srcId="{8162C1E6-6976-45E5-B489-F08F1B168326}" destId="{98B7CB5E-41AC-4CA9-9397-24B743CA5DB4}" srcOrd="0" destOrd="0" presId="urn:microsoft.com/office/officeart/2018/2/layout/IconCircleList"/>
    <dgm:cxn modelId="{CF84D151-FAB7-364F-801B-67CF817E7DD6}" type="presOf" srcId="{A8644B9C-1B2D-4E3B-8A13-F6647CA81E09}" destId="{5E646D77-C793-41B5-8D9B-D1BF350511BE}" srcOrd="0" destOrd="0" presId="urn:microsoft.com/office/officeart/2018/2/layout/IconCircleList"/>
    <dgm:cxn modelId="{74068083-5877-4712-9F6B-356C4DE8EDEA}" srcId="{18F98DBC-8E79-4B2D-9C8F-7120044C6E59}" destId="{142B81EA-A3D0-493A-A3D9-40A8BBEEE7F5}" srcOrd="3" destOrd="0" parTransId="{6B48C339-AC13-4FB6-A842-7F7CF4317048}" sibTransId="{73903D01-4401-4BBD-9833-38CBAA888FD5}"/>
    <dgm:cxn modelId="{91F6F7A7-9E1F-4121-980B-23B3012F3EEF}" srcId="{18F98DBC-8E79-4B2D-9C8F-7120044C6E59}" destId="{432E33A6-F9DA-40A4-8237-9F2FC88CC737}" srcOrd="2" destOrd="0" parTransId="{CA73BA25-32EF-4F8F-8FFF-B685B212989D}" sibTransId="{4ACEBE2D-A13A-496B-BDC2-F9E5C7C25E4A}"/>
    <dgm:cxn modelId="{673F86B9-26F3-9F48-8776-07E142E891AF}" type="presOf" srcId="{34A543DE-F4AF-42F7-8862-0DE8D9E84442}" destId="{BFE55415-0AA3-4A2C-96A5-388C59166424}" srcOrd="0" destOrd="0" presId="urn:microsoft.com/office/officeart/2018/2/layout/IconCircleList"/>
    <dgm:cxn modelId="{41E4A1CD-E306-7B46-9E4F-8C5CB59B2649}" type="presOf" srcId="{4ACEBE2D-A13A-496B-BDC2-F9E5C7C25E4A}" destId="{2F6BB967-C932-44C4-B61A-D89390E02607}" srcOrd="0" destOrd="0" presId="urn:microsoft.com/office/officeart/2018/2/layout/IconCircleList"/>
    <dgm:cxn modelId="{E410EFCD-D1C2-E348-A4B2-9EFB47ED23E0}" type="presOf" srcId="{432E33A6-F9DA-40A4-8237-9F2FC88CC737}" destId="{2931D1A6-7078-4B15-8ADA-9FD48F81C037}" srcOrd="0" destOrd="0" presId="urn:microsoft.com/office/officeart/2018/2/layout/IconCircleList"/>
    <dgm:cxn modelId="{450826D1-E3E9-A049-9BD4-E65886D0BEBF}" type="presOf" srcId="{18F98DBC-8E79-4B2D-9C8F-7120044C6E59}" destId="{167714C8-8F38-4189-9EF8-0F0A0F3A7D4F}" srcOrd="0" destOrd="0" presId="urn:microsoft.com/office/officeart/2018/2/layout/IconCircleList"/>
    <dgm:cxn modelId="{EEEAA6D3-DC64-FA48-B955-24A20DBA1C37}" type="presOf" srcId="{63D992E6-59E0-4D39-BC17-35186DA9ED19}" destId="{C0D178BA-DDDD-45F2-A8B2-C453EA372387}" srcOrd="0" destOrd="0" presId="urn:microsoft.com/office/officeart/2018/2/layout/IconCircleList"/>
    <dgm:cxn modelId="{57C85AD9-7B14-0242-9A05-E93ED895C888}" type="presOf" srcId="{73903D01-4401-4BBD-9833-38CBAA888FD5}" destId="{516358BE-0297-4AFA-99B5-58DBE68A679C}" srcOrd="0" destOrd="0" presId="urn:microsoft.com/office/officeart/2018/2/layout/IconCircleList"/>
    <dgm:cxn modelId="{7A5304F7-6FE5-4DEA-B5F5-2A1689E5C06B}" srcId="{18F98DBC-8E79-4B2D-9C8F-7120044C6E59}" destId="{A8644B9C-1B2D-4E3B-8A13-F6647CA81E09}" srcOrd="0" destOrd="0" parTransId="{5629A7EB-D170-41CD-809C-2D1D3C37702A}" sibTransId="{966ED508-F80E-409C-8942-39F6650EB0E4}"/>
    <dgm:cxn modelId="{C219C732-D5EA-4F46-A6BC-07FECB75B691}" type="presParOf" srcId="{167714C8-8F38-4189-9EF8-0F0A0F3A7D4F}" destId="{C3C093A8-A51B-4470-A1D0-C95416FB2B67}" srcOrd="0" destOrd="0" presId="urn:microsoft.com/office/officeart/2018/2/layout/IconCircleList"/>
    <dgm:cxn modelId="{2090CA99-64AE-AF4C-B39C-E1CD3848835A}" type="presParOf" srcId="{C3C093A8-A51B-4470-A1D0-C95416FB2B67}" destId="{EB4B7C2E-BDC0-4573-B675-A59A04271801}" srcOrd="0" destOrd="0" presId="urn:microsoft.com/office/officeart/2018/2/layout/IconCircleList"/>
    <dgm:cxn modelId="{756E0E5F-5FCF-3947-AA67-88A91733CDE3}" type="presParOf" srcId="{EB4B7C2E-BDC0-4573-B675-A59A04271801}" destId="{86399BD9-6B72-4AB4-BCAF-B290CEA037C8}" srcOrd="0" destOrd="0" presId="urn:microsoft.com/office/officeart/2018/2/layout/IconCircleList"/>
    <dgm:cxn modelId="{5D04D1B5-DF0A-AC48-9CCC-C7A80AF7706D}" type="presParOf" srcId="{EB4B7C2E-BDC0-4573-B675-A59A04271801}" destId="{66F0E4A9-8878-4222-952C-FDA9EE45F81B}" srcOrd="1" destOrd="0" presId="urn:microsoft.com/office/officeart/2018/2/layout/IconCircleList"/>
    <dgm:cxn modelId="{5A51E2EC-7EE3-6047-BF42-3250A88E9E03}" type="presParOf" srcId="{EB4B7C2E-BDC0-4573-B675-A59A04271801}" destId="{69F17E5F-A0DB-47D5-BBC7-12E4DB915C61}" srcOrd="2" destOrd="0" presId="urn:microsoft.com/office/officeart/2018/2/layout/IconCircleList"/>
    <dgm:cxn modelId="{D58C81B3-E82C-C249-AF7D-ECFEBEBEACB2}" type="presParOf" srcId="{EB4B7C2E-BDC0-4573-B675-A59A04271801}" destId="{5E646D77-C793-41B5-8D9B-D1BF350511BE}" srcOrd="3" destOrd="0" presId="urn:microsoft.com/office/officeart/2018/2/layout/IconCircleList"/>
    <dgm:cxn modelId="{2DFA2B44-32E1-D647-8066-7ACA781541B0}" type="presParOf" srcId="{C3C093A8-A51B-4470-A1D0-C95416FB2B67}" destId="{E79BE6BA-FDD9-4CC0-9F48-11B9A98D1A1A}" srcOrd="1" destOrd="0" presId="urn:microsoft.com/office/officeart/2018/2/layout/IconCircleList"/>
    <dgm:cxn modelId="{7719702E-BB42-4A4F-B627-3FDE84AC9BDC}" type="presParOf" srcId="{C3C093A8-A51B-4470-A1D0-C95416FB2B67}" destId="{CEE73239-DE09-489B-945C-C247343EB03A}" srcOrd="2" destOrd="0" presId="urn:microsoft.com/office/officeart/2018/2/layout/IconCircleList"/>
    <dgm:cxn modelId="{6F336319-863A-5E45-B9B1-77897EEF663E}" type="presParOf" srcId="{CEE73239-DE09-489B-945C-C247343EB03A}" destId="{9E4AC8A3-E936-43A0-88E2-0E6B0FEAACF0}" srcOrd="0" destOrd="0" presId="urn:microsoft.com/office/officeart/2018/2/layout/IconCircleList"/>
    <dgm:cxn modelId="{E991A7BA-4B41-5542-86B3-EB32D1077EA3}" type="presParOf" srcId="{CEE73239-DE09-489B-945C-C247343EB03A}" destId="{477B6F59-CFBF-4B4B-ABCE-772A4BA7D702}" srcOrd="1" destOrd="0" presId="urn:microsoft.com/office/officeart/2018/2/layout/IconCircleList"/>
    <dgm:cxn modelId="{1D09344A-3FBE-C941-87DA-C3613F95C267}" type="presParOf" srcId="{CEE73239-DE09-489B-945C-C247343EB03A}" destId="{729FEDD9-ECAC-4B66-93B1-0BA6CAAEBE7C}" srcOrd="2" destOrd="0" presId="urn:microsoft.com/office/officeart/2018/2/layout/IconCircleList"/>
    <dgm:cxn modelId="{6C00973C-3660-F44A-BBCB-1541F9994B13}" type="presParOf" srcId="{CEE73239-DE09-489B-945C-C247343EB03A}" destId="{BFE55415-0AA3-4A2C-96A5-388C59166424}" srcOrd="3" destOrd="0" presId="urn:microsoft.com/office/officeart/2018/2/layout/IconCircleList"/>
    <dgm:cxn modelId="{89749DA5-6320-7447-84B9-BD8E5F368972}" type="presParOf" srcId="{C3C093A8-A51B-4470-A1D0-C95416FB2B67}" destId="{C0D178BA-DDDD-45F2-A8B2-C453EA372387}" srcOrd="3" destOrd="0" presId="urn:microsoft.com/office/officeart/2018/2/layout/IconCircleList"/>
    <dgm:cxn modelId="{F9CDEC60-118D-EE4C-9EDA-1F6043BC1DAA}" type="presParOf" srcId="{C3C093A8-A51B-4470-A1D0-C95416FB2B67}" destId="{A9D57313-E382-4325-8C6F-8B778F58EFB0}" srcOrd="4" destOrd="0" presId="urn:microsoft.com/office/officeart/2018/2/layout/IconCircleList"/>
    <dgm:cxn modelId="{7AC58071-1AFC-EE46-AD0D-5B16C9D771C7}" type="presParOf" srcId="{A9D57313-E382-4325-8C6F-8B778F58EFB0}" destId="{F2A04D6E-2E76-452E-9ABF-E59CF92654FB}" srcOrd="0" destOrd="0" presId="urn:microsoft.com/office/officeart/2018/2/layout/IconCircleList"/>
    <dgm:cxn modelId="{902C3203-62A5-514A-83A2-C6A71DE2870D}" type="presParOf" srcId="{A9D57313-E382-4325-8C6F-8B778F58EFB0}" destId="{BBD53637-18F1-47A4-9E53-9D7B32B382FE}" srcOrd="1" destOrd="0" presId="urn:microsoft.com/office/officeart/2018/2/layout/IconCircleList"/>
    <dgm:cxn modelId="{FF9B0947-5E1D-C04B-A85E-BE7493AF52B2}" type="presParOf" srcId="{A9D57313-E382-4325-8C6F-8B778F58EFB0}" destId="{D6F30A0C-F09A-4983-8E66-B6D62713AB84}" srcOrd="2" destOrd="0" presId="urn:microsoft.com/office/officeart/2018/2/layout/IconCircleList"/>
    <dgm:cxn modelId="{458DCCC1-D353-934D-BFFA-432D1CC70E0E}" type="presParOf" srcId="{A9D57313-E382-4325-8C6F-8B778F58EFB0}" destId="{2931D1A6-7078-4B15-8ADA-9FD48F81C037}" srcOrd="3" destOrd="0" presId="urn:microsoft.com/office/officeart/2018/2/layout/IconCircleList"/>
    <dgm:cxn modelId="{F559A55A-6AD8-FE4D-BBAE-93648F7FECC5}" type="presParOf" srcId="{C3C093A8-A51B-4470-A1D0-C95416FB2B67}" destId="{2F6BB967-C932-44C4-B61A-D89390E02607}" srcOrd="5" destOrd="0" presId="urn:microsoft.com/office/officeart/2018/2/layout/IconCircleList"/>
    <dgm:cxn modelId="{2A3B59AF-C384-1B4F-9832-4CF5F6CDE0AA}" type="presParOf" srcId="{C3C093A8-A51B-4470-A1D0-C95416FB2B67}" destId="{DDF0C889-809B-43D1-B3DC-69864F4E5E9F}" srcOrd="6" destOrd="0" presId="urn:microsoft.com/office/officeart/2018/2/layout/IconCircleList"/>
    <dgm:cxn modelId="{568BACC0-8A3B-FB48-8706-386EFC2D4AB1}" type="presParOf" srcId="{DDF0C889-809B-43D1-B3DC-69864F4E5E9F}" destId="{A29F9716-4BA5-4530-BBD5-2D21CF912465}" srcOrd="0" destOrd="0" presId="urn:microsoft.com/office/officeart/2018/2/layout/IconCircleList"/>
    <dgm:cxn modelId="{A8228B9B-A216-644F-9E7F-9677A95BB384}" type="presParOf" srcId="{DDF0C889-809B-43D1-B3DC-69864F4E5E9F}" destId="{0C22B824-48D7-4334-AB2E-E9A1D88A5AB0}" srcOrd="1" destOrd="0" presId="urn:microsoft.com/office/officeart/2018/2/layout/IconCircleList"/>
    <dgm:cxn modelId="{72AA437D-4146-0C4D-9A32-8341D606E736}" type="presParOf" srcId="{DDF0C889-809B-43D1-B3DC-69864F4E5E9F}" destId="{7B795277-C3D4-45D9-B117-2E4DBD79AC9F}" srcOrd="2" destOrd="0" presId="urn:microsoft.com/office/officeart/2018/2/layout/IconCircleList"/>
    <dgm:cxn modelId="{70638B25-F8AA-684D-8EF9-EDF52CDF2EA9}" type="presParOf" srcId="{DDF0C889-809B-43D1-B3DC-69864F4E5E9F}" destId="{557F1FE3-ABA1-48FF-94CF-DABFF6748BCA}" srcOrd="3" destOrd="0" presId="urn:microsoft.com/office/officeart/2018/2/layout/IconCircleList"/>
    <dgm:cxn modelId="{9156C213-3AF9-F545-8C52-0D091BFDB94A}" type="presParOf" srcId="{C3C093A8-A51B-4470-A1D0-C95416FB2B67}" destId="{516358BE-0297-4AFA-99B5-58DBE68A679C}" srcOrd="7" destOrd="0" presId="urn:microsoft.com/office/officeart/2018/2/layout/IconCircleList"/>
    <dgm:cxn modelId="{A1457F0A-E651-1847-BBC9-9AE1985F439E}" type="presParOf" srcId="{C3C093A8-A51B-4470-A1D0-C95416FB2B67}" destId="{82BF884D-69FA-4F3E-A0DD-B9074DF450BC}" srcOrd="8" destOrd="0" presId="urn:microsoft.com/office/officeart/2018/2/layout/IconCircleList"/>
    <dgm:cxn modelId="{E06039E2-87AC-8A4B-AF51-53A74D162C7F}" type="presParOf" srcId="{82BF884D-69FA-4F3E-A0DD-B9074DF450BC}" destId="{F70204DF-731E-4C59-8D52-48DEE298F83C}" srcOrd="0" destOrd="0" presId="urn:microsoft.com/office/officeart/2018/2/layout/IconCircleList"/>
    <dgm:cxn modelId="{991A04A8-89B6-A144-A561-4C801FA9DA0F}" type="presParOf" srcId="{82BF884D-69FA-4F3E-A0DD-B9074DF450BC}" destId="{139A8575-7D57-43E4-ADA7-25B9B20B7904}" srcOrd="1" destOrd="0" presId="urn:microsoft.com/office/officeart/2018/2/layout/IconCircleList"/>
    <dgm:cxn modelId="{5BF28F30-803A-B444-8FA6-B30AA40677C4}" type="presParOf" srcId="{82BF884D-69FA-4F3E-A0DD-B9074DF450BC}" destId="{D0A788FB-EB57-479A-8683-5129A38ACB1E}" srcOrd="2" destOrd="0" presId="urn:microsoft.com/office/officeart/2018/2/layout/IconCircleList"/>
    <dgm:cxn modelId="{0C5B733F-1FDB-4442-BF44-B2A0D5B310B7}" type="presParOf" srcId="{82BF884D-69FA-4F3E-A0DD-B9074DF450BC}" destId="{98B7CB5E-41AC-4CA9-9397-24B743CA5DB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399BD9-6B72-4AB4-BCAF-B290CEA037C8}">
      <dsp:nvSpPr>
        <dsp:cNvPr id="0" name=""/>
        <dsp:cNvSpPr/>
      </dsp:nvSpPr>
      <dsp:spPr>
        <a:xfrm>
          <a:off x="93194" y="46317"/>
          <a:ext cx="728256" cy="72825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F0E4A9-8878-4222-952C-FDA9EE45F81B}">
      <dsp:nvSpPr>
        <dsp:cNvPr id="0" name=""/>
        <dsp:cNvSpPr/>
      </dsp:nvSpPr>
      <dsp:spPr>
        <a:xfrm>
          <a:off x="246128" y="199251"/>
          <a:ext cx="422388" cy="4223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646D77-C793-41B5-8D9B-D1BF350511BE}">
      <dsp:nvSpPr>
        <dsp:cNvPr id="0" name=""/>
        <dsp:cNvSpPr/>
      </dsp:nvSpPr>
      <dsp:spPr>
        <a:xfrm>
          <a:off x="977506" y="46317"/>
          <a:ext cx="1716604" cy="728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To build a database management system that contains all product related data, customer profiles, sales data, order details, shipping status</a:t>
          </a:r>
        </a:p>
      </dsp:txBody>
      <dsp:txXfrm>
        <a:off x="977506" y="46317"/>
        <a:ext cx="1716604" cy="728256"/>
      </dsp:txXfrm>
    </dsp:sp>
    <dsp:sp modelId="{9E4AC8A3-E936-43A0-88E2-0E6B0FEAACF0}">
      <dsp:nvSpPr>
        <dsp:cNvPr id="0" name=""/>
        <dsp:cNvSpPr/>
      </dsp:nvSpPr>
      <dsp:spPr>
        <a:xfrm>
          <a:off x="2993216" y="46317"/>
          <a:ext cx="728256" cy="72825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7B6F59-CFBF-4B4B-ABCE-772A4BA7D702}">
      <dsp:nvSpPr>
        <dsp:cNvPr id="0" name=""/>
        <dsp:cNvSpPr/>
      </dsp:nvSpPr>
      <dsp:spPr>
        <a:xfrm>
          <a:off x="3146150" y="199251"/>
          <a:ext cx="422388" cy="4223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E55415-0AA3-4A2C-96A5-388C59166424}">
      <dsp:nvSpPr>
        <dsp:cNvPr id="0" name=""/>
        <dsp:cNvSpPr/>
      </dsp:nvSpPr>
      <dsp:spPr>
        <a:xfrm>
          <a:off x="3877527" y="46317"/>
          <a:ext cx="1716604" cy="728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Times New Roman" panose="02020603050405020304" pitchFamily="18" charset="0"/>
              <a:cs typeface="Times New Roman" panose="02020603050405020304" pitchFamily="18" charset="0"/>
            </a:rPr>
            <a:t>To maintain the information of inventory and logistics related data</a:t>
          </a:r>
        </a:p>
      </dsp:txBody>
      <dsp:txXfrm>
        <a:off x="3877527" y="46317"/>
        <a:ext cx="1716604" cy="728256"/>
      </dsp:txXfrm>
    </dsp:sp>
    <dsp:sp modelId="{F2A04D6E-2E76-452E-9ABF-E59CF92654FB}">
      <dsp:nvSpPr>
        <dsp:cNvPr id="0" name=""/>
        <dsp:cNvSpPr/>
      </dsp:nvSpPr>
      <dsp:spPr>
        <a:xfrm>
          <a:off x="93194" y="1361178"/>
          <a:ext cx="728256" cy="72825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D53637-18F1-47A4-9E53-9D7B32B382FE}">
      <dsp:nvSpPr>
        <dsp:cNvPr id="0" name=""/>
        <dsp:cNvSpPr/>
      </dsp:nvSpPr>
      <dsp:spPr>
        <a:xfrm>
          <a:off x="246128" y="1514112"/>
          <a:ext cx="422388" cy="4223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31D1A6-7078-4B15-8ADA-9FD48F81C037}">
      <dsp:nvSpPr>
        <dsp:cNvPr id="0" name=""/>
        <dsp:cNvSpPr/>
      </dsp:nvSpPr>
      <dsp:spPr>
        <a:xfrm>
          <a:off x="977506" y="1361178"/>
          <a:ext cx="1716604" cy="728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Times New Roman" panose="02020603050405020304" pitchFamily="18" charset="0"/>
              <a:cs typeface="Times New Roman" panose="02020603050405020304" pitchFamily="18" charset="0"/>
            </a:rPr>
            <a:t>Manage different products &amp; category in the store</a:t>
          </a:r>
        </a:p>
      </dsp:txBody>
      <dsp:txXfrm>
        <a:off x="977506" y="1361178"/>
        <a:ext cx="1716604" cy="728256"/>
      </dsp:txXfrm>
    </dsp:sp>
    <dsp:sp modelId="{A29F9716-4BA5-4530-BBD5-2D21CF912465}">
      <dsp:nvSpPr>
        <dsp:cNvPr id="0" name=""/>
        <dsp:cNvSpPr/>
      </dsp:nvSpPr>
      <dsp:spPr>
        <a:xfrm>
          <a:off x="2993216" y="1361178"/>
          <a:ext cx="728256" cy="72825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22B824-48D7-4334-AB2E-E9A1D88A5AB0}">
      <dsp:nvSpPr>
        <dsp:cNvPr id="0" name=""/>
        <dsp:cNvSpPr/>
      </dsp:nvSpPr>
      <dsp:spPr>
        <a:xfrm>
          <a:off x="3146150" y="1514112"/>
          <a:ext cx="422388" cy="4223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7F1FE3-ABA1-48FF-94CF-DABFF6748BCA}">
      <dsp:nvSpPr>
        <dsp:cNvPr id="0" name=""/>
        <dsp:cNvSpPr/>
      </dsp:nvSpPr>
      <dsp:spPr>
        <a:xfrm>
          <a:off x="3877527" y="1361178"/>
          <a:ext cx="1716604" cy="728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Database will keep track of inventory &amp; stolen products</a:t>
          </a:r>
        </a:p>
      </dsp:txBody>
      <dsp:txXfrm>
        <a:off x="3877527" y="1361178"/>
        <a:ext cx="1716604" cy="728256"/>
      </dsp:txXfrm>
    </dsp:sp>
    <dsp:sp modelId="{F70204DF-731E-4C59-8D52-48DEE298F83C}">
      <dsp:nvSpPr>
        <dsp:cNvPr id="0" name=""/>
        <dsp:cNvSpPr/>
      </dsp:nvSpPr>
      <dsp:spPr>
        <a:xfrm>
          <a:off x="93194" y="2676038"/>
          <a:ext cx="728256" cy="72825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9A8575-7D57-43E4-ADA7-25B9B20B7904}">
      <dsp:nvSpPr>
        <dsp:cNvPr id="0" name=""/>
        <dsp:cNvSpPr/>
      </dsp:nvSpPr>
      <dsp:spPr>
        <a:xfrm>
          <a:off x="246128" y="2828972"/>
          <a:ext cx="422388" cy="42238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B7CB5E-41AC-4CA9-9397-24B743CA5DB4}">
      <dsp:nvSpPr>
        <dsp:cNvPr id="0" name=""/>
        <dsp:cNvSpPr/>
      </dsp:nvSpPr>
      <dsp:spPr>
        <a:xfrm>
          <a:off x="977506" y="2676038"/>
          <a:ext cx="1716604" cy="728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To analyze the product’s popularity, delivery status, through visualizations</a:t>
          </a:r>
        </a:p>
      </dsp:txBody>
      <dsp:txXfrm>
        <a:off x="977506" y="2676038"/>
        <a:ext cx="1716604" cy="7282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13D9B-55D4-2A46-8ED4-483BCB8140EF}" type="datetimeFigureOut">
              <a:rPr lang="en-US" smtClean="0"/>
              <a:t>5/4/22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F16698-751C-4E43-BA94-810FC99D31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927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F16698-751C-4E43-BA94-810FC99D31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8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C6359-9BB8-4148-8114-537E698DA205}" type="datetime1">
              <a:rPr lang="en-US" smtClean="0"/>
              <a:t>5/4/22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98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5/4/22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36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5/4/22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647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6191F-481E-48E9-BB9A-369A67A7362D}" type="datetime1">
              <a:rPr lang="en-US" smtClean="0"/>
              <a:t>5/4/22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64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5/4/22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744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5/4/22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79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5/4/22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7907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5/4/22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676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5/4/22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677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5/4/22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680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336133E9-A654-4C17-8C3C-DDCAC83D6EBF}" type="datetime1">
              <a:rPr lang="en-US" smtClean="0"/>
              <a:t>5/4/22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2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5/4/22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9132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echnofaq.org/posts/2016/05/try-online-shopping-for-best-electronic-deals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jp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hyperlink" Target="https://colegiomanuelrodriguez.cl/mr/exelearning/8IngU3/learning_objectives.html" TargetMode="External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reepngimg.com/png/67521-upper-handshake-google-business-limb-images-gestur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A5E50-EF4D-42A0-B427-4CB49EBD9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318" y="804520"/>
            <a:ext cx="4985079" cy="1049235"/>
          </a:xfrm>
        </p:spPr>
        <p:txBody>
          <a:bodyPr>
            <a:normAutofit/>
          </a:bodyPr>
          <a:lstStyle/>
          <a:p>
            <a:r>
              <a:rPr lang="en-US" i="0" dirty="0"/>
              <a:t>Online Retail Management System</a:t>
            </a:r>
            <a:endParaRPr lang="en-US" dirty="0"/>
          </a:p>
        </p:txBody>
      </p:sp>
      <p:grpSp>
        <p:nvGrpSpPr>
          <p:cNvPr id="151" name="Group 73">
            <a:extLst>
              <a:ext uri="{FF2B5EF4-FFF2-40B4-BE49-F238E27FC236}">
                <a16:creationId xmlns:a16="http://schemas.microsoft.com/office/drawing/2014/main" id="{39FF2E16-BA35-4727-8691-7540692EA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8" y="482171"/>
            <a:ext cx="4641751" cy="5149101"/>
            <a:chOff x="632238" y="482171"/>
            <a:chExt cx="4641751" cy="5149101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09BEB2-3D31-456E-BF2D-30E879FC4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238" y="482171"/>
              <a:ext cx="4641751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75">
              <a:extLst>
                <a:ext uri="{FF2B5EF4-FFF2-40B4-BE49-F238E27FC236}">
                  <a16:creationId xmlns:a16="http://schemas.microsoft.com/office/drawing/2014/main" id="{1283CF1D-E19A-4164-BD1C-B7D3DEBF1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5297" y="812507"/>
              <a:ext cx="4001652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8" name="Picture 37" descr="A person's hands on a computer&#10;&#10;Description automatically generated with medium confidence">
            <a:extLst>
              <a:ext uri="{FF2B5EF4-FFF2-40B4-BE49-F238E27FC236}">
                <a16:creationId xmlns:a16="http://schemas.microsoft.com/office/drawing/2014/main" id="{D7FDC184-AA01-CD3B-FAFF-7237151689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0975" r="20977"/>
          <a:stretch/>
        </p:blipFill>
        <p:spPr>
          <a:xfrm>
            <a:off x="1271223" y="1116345"/>
            <a:ext cx="3362141" cy="3866172"/>
          </a:xfrm>
          <a:prstGeom prst="rect">
            <a:avLst/>
          </a:prstGeom>
        </p:spPr>
      </p:pic>
      <p:sp>
        <p:nvSpPr>
          <p:cNvPr id="133" name="Content Placeholder 2">
            <a:extLst>
              <a:ext uri="{FF2B5EF4-FFF2-40B4-BE49-F238E27FC236}">
                <a16:creationId xmlns:a16="http://schemas.microsoft.com/office/drawing/2014/main" id="{EAD136D6-EB67-4A99-BDEB-D995FFA32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3317" y="2015732"/>
            <a:ext cx="4985080" cy="3450613"/>
          </a:xfrm>
        </p:spPr>
        <p:txBody>
          <a:bodyPr>
            <a:normAutofit/>
          </a:bodyPr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Pravin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Dhuri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(002138314)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Vipin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Mamidi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(001582139)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Xingyu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Huang (001582498)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Harshil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Pradhan (002114690)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Riti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Gawade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(001059647)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34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6426C-081B-4A77-A97D-D9A230145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680485"/>
            <a:ext cx="9291215" cy="878922"/>
          </a:xfrm>
        </p:spPr>
        <p:txBody>
          <a:bodyPr>
            <a:normAutofit/>
          </a:bodyPr>
          <a:lstStyle/>
          <a:p>
            <a:r>
              <a:rPr lang="en-US" i="0" dirty="0"/>
              <a:t>Objectives</a:t>
            </a:r>
            <a:endParaRPr lang="en-US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F7AFBD3-EB42-4ED1-ACDA-69552343E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33846" y="2012810"/>
            <a:ext cx="3108945" cy="3453535"/>
            <a:chOff x="1459129" y="2012810"/>
            <a:chExt cx="4954208" cy="3453535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498B93B-D474-437D-B51A-9260B494F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59129" y="2012810"/>
              <a:ext cx="4954208" cy="3453535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B2D1005-5F14-41CE-959B-14D90D771E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59129" y="2026118"/>
              <a:ext cx="4954205" cy="3433909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63500" cmpd="sng">
              <a:solidFill>
                <a:srgbClr val="736F66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balanced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8" name="Picture 57" descr="A picture containing person, indoor, laying&#10;&#10;Description automatically generated">
            <a:extLst>
              <a:ext uri="{FF2B5EF4-FFF2-40B4-BE49-F238E27FC236}">
                <a16:creationId xmlns:a16="http://schemas.microsoft.com/office/drawing/2014/main" id="{881A4804-DBF2-DFF6-B6A2-B5CE1E87BF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2128" r="28360"/>
          <a:stretch/>
        </p:blipFill>
        <p:spPr>
          <a:xfrm>
            <a:off x="7813068" y="2174242"/>
            <a:ext cx="2762372" cy="3124351"/>
          </a:xfrm>
          <a:prstGeom prst="rect">
            <a:avLst/>
          </a:prstGeom>
        </p:spPr>
      </p:pic>
      <p:graphicFrame>
        <p:nvGraphicFramePr>
          <p:cNvPr id="54" name="Content Placeholder 2">
            <a:extLst>
              <a:ext uri="{FF2B5EF4-FFF2-40B4-BE49-F238E27FC236}">
                <a16:creationId xmlns:a16="http://schemas.microsoft.com/office/drawing/2014/main" id="{9CA323C0-7B1F-BF92-C7BB-1977B78FD6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9038573"/>
              </p:ext>
            </p:extLst>
          </p:nvPr>
        </p:nvGraphicFramePr>
        <p:xfrm>
          <a:off x="1451579" y="2015734"/>
          <a:ext cx="5687327" cy="3450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09924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4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41F34-967B-4943-99DB-077C41942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1" y="285751"/>
            <a:ext cx="11028237" cy="6605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Entity Relationship Diagram </a:t>
            </a:r>
          </a:p>
        </p:txBody>
      </p:sp>
      <p:pic>
        <p:nvPicPr>
          <p:cNvPr id="47" name="Content Placeholder 46" descr="Diagram&#10;&#10;Description automatically generated">
            <a:extLst>
              <a:ext uri="{FF2B5EF4-FFF2-40B4-BE49-F238E27FC236}">
                <a16:creationId xmlns:a16="http://schemas.microsoft.com/office/drawing/2014/main" id="{672A33B1-01CF-8008-1739-307CB0D5E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324" y="1185863"/>
            <a:ext cx="11630025" cy="4800599"/>
          </a:xfrm>
        </p:spPr>
      </p:pic>
    </p:spTree>
    <p:extLst>
      <p:ext uri="{BB962C8B-B14F-4D97-AF65-F5344CB8AC3E}">
        <p14:creationId xmlns:p14="http://schemas.microsoft.com/office/powerpoint/2010/main" val="3489693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557EE-F2B8-920E-81FD-6A3CA7F64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340242"/>
            <a:ext cx="9291215" cy="914400"/>
          </a:xfrm>
        </p:spPr>
        <p:txBody>
          <a:bodyPr/>
          <a:lstStyle/>
          <a:p>
            <a:r>
              <a:rPr lang="en-US" dirty="0"/>
              <a:t>Stored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FDCF5-8AF3-4C79-C096-8111A5D2D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4900613"/>
            <a:ext cx="9291215" cy="56573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8B3357D-D178-B034-9CEE-11C4E6931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7928" y="1254642"/>
            <a:ext cx="3378200" cy="3398422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B0F8618-ABCD-C8FE-CB69-EC172C6A0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84" y="1263147"/>
            <a:ext cx="7889453" cy="34506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E7779D-9970-6E10-D502-95D07A72CFA7}"/>
              </a:ext>
            </a:extLst>
          </p:cNvPr>
          <p:cNvSpPr txBox="1"/>
          <p:nvPr/>
        </p:nvSpPr>
        <p:spPr>
          <a:xfrm>
            <a:off x="8444495" y="4755551"/>
            <a:ext cx="3265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Stored Procedure to get Category Type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F6CC10-BA1A-6E37-8FB7-F194772BD743}"/>
              </a:ext>
            </a:extLst>
          </p:cNvPr>
          <p:cNvSpPr txBox="1"/>
          <p:nvPr/>
        </p:nvSpPr>
        <p:spPr>
          <a:xfrm>
            <a:off x="297284" y="4900613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Stored Procedure to create Customer</a:t>
            </a:r>
          </a:p>
        </p:txBody>
      </p:sp>
    </p:spTree>
    <p:extLst>
      <p:ext uri="{BB962C8B-B14F-4D97-AF65-F5344CB8AC3E}">
        <p14:creationId xmlns:p14="http://schemas.microsoft.com/office/powerpoint/2010/main" val="342018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33FEE-1EE0-8043-894F-DFFFE8C4E6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718" y="382771"/>
            <a:ext cx="11404012" cy="6698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/>
              <a:t>Functions</a:t>
            </a:r>
            <a:endParaRPr lang="en-US" sz="3600" i="0" dirty="0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D2477969-3DFC-FE81-AC54-82590BA2E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11" y="1663700"/>
            <a:ext cx="3576638" cy="3530600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CEBDD7F5-951C-16A1-FCD9-2031EDBC6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146" y="1663700"/>
            <a:ext cx="4003566" cy="3530600"/>
          </a:xfrm>
          <a:prstGeom prst="rect">
            <a:avLst/>
          </a:prstGeom>
        </p:spPr>
      </p:pic>
      <p:pic>
        <p:nvPicPr>
          <p:cNvPr id="13" name="Picture 12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71E95D6D-BE20-40A7-42A0-DD72B9A40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9209" y="1663700"/>
            <a:ext cx="3819448" cy="3530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9E35E7-78D9-A57D-4BC7-F81F9BE9766B}"/>
              </a:ext>
            </a:extLst>
          </p:cNvPr>
          <p:cNvSpPr txBox="1"/>
          <p:nvPr/>
        </p:nvSpPr>
        <p:spPr>
          <a:xfrm>
            <a:off x="271463" y="5253073"/>
            <a:ext cx="3451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Calculating Product Payment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3CA368-035D-3C9C-7E26-A3AED921F9F2}"/>
              </a:ext>
            </a:extLst>
          </p:cNvPr>
          <p:cNvSpPr txBox="1"/>
          <p:nvPr/>
        </p:nvSpPr>
        <p:spPr>
          <a:xfrm>
            <a:off x="4094217" y="5253073"/>
            <a:ext cx="4003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Calculating Product Profit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E29D62-7632-5DA8-039F-D5F13C6C12E9}"/>
              </a:ext>
            </a:extLst>
          </p:cNvPr>
          <p:cNvSpPr txBox="1"/>
          <p:nvPr/>
        </p:nvSpPr>
        <p:spPr>
          <a:xfrm>
            <a:off x="8395957" y="5253073"/>
            <a:ext cx="3533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Calculating Age</a:t>
            </a:r>
          </a:p>
        </p:txBody>
      </p:sp>
    </p:spTree>
    <p:extLst>
      <p:ext uri="{BB962C8B-B14F-4D97-AF65-F5344CB8AC3E}">
        <p14:creationId xmlns:p14="http://schemas.microsoft.com/office/powerpoint/2010/main" val="146064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800" decel="10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8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800" decel="100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33FEE-1EE0-8043-894F-DFFFE8C4E6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717" y="388695"/>
            <a:ext cx="11499706" cy="52570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dirty="0"/>
              <a:t>triggers</a:t>
            </a:r>
            <a:endParaRPr lang="en-US" sz="3600" i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A503DD-D66C-E840-BD81-671BE4163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5717" y="2796427"/>
            <a:ext cx="4950173" cy="3274503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CABFF812-1F4A-D76A-AF4E-087DBCDDF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081" y="1074738"/>
            <a:ext cx="10129837" cy="405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53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CFBC-8AB0-495F-1612-0DBD4765A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242888"/>
            <a:ext cx="11318953" cy="771525"/>
          </a:xfrm>
        </p:spPr>
        <p:txBody>
          <a:bodyPr>
            <a:normAutofit/>
          </a:bodyPr>
          <a:lstStyle/>
          <a:p>
            <a:r>
              <a:rPr lang="en-US" dirty="0"/>
              <a:t>Data Visualization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A0A99B-CC4D-96C9-51A9-7CDA56E76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17" y="1684264"/>
            <a:ext cx="3429595" cy="27613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6F3AEF-9881-8136-5EAB-AC62F7254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202" y="1684264"/>
            <a:ext cx="3429595" cy="27613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0EE872-9A94-6014-7688-3558BB6F9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075" y="1697642"/>
            <a:ext cx="3429595" cy="276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1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lose-up of people shaking hands&#10;&#10;Description automatically generated">
            <a:extLst>
              <a:ext uri="{FF2B5EF4-FFF2-40B4-BE49-F238E27FC236}">
                <a16:creationId xmlns:a16="http://schemas.microsoft.com/office/drawing/2014/main" id="{27AF27D1-1725-654D-C567-3D9244BF22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0469" r="-1" b="1028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33ABD3D-563F-888C-102E-72A942865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238" y="1145080"/>
            <a:ext cx="9090476" cy="21796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0649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{3E975655-FF92-5742-9904-20D927D5FC54}tf10001119</Template>
  <TotalTime>3171</TotalTime>
  <Words>126</Words>
  <Application>Microsoft Macintosh PowerPoint</Application>
  <PresentationFormat>Widescreen</PresentationFormat>
  <Paragraphs>26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Rockwell</vt:lpstr>
      <vt:lpstr>Times New Roman</vt:lpstr>
      <vt:lpstr>Gallery</vt:lpstr>
      <vt:lpstr>Online Retail Management System</vt:lpstr>
      <vt:lpstr>Objectives</vt:lpstr>
      <vt:lpstr>Entity Relationship Diagram </vt:lpstr>
      <vt:lpstr>Stored Procedures</vt:lpstr>
      <vt:lpstr>Functions</vt:lpstr>
      <vt:lpstr>triggers</vt:lpstr>
      <vt:lpstr>Data Visualization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</dc:title>
  <dc:creator>Namratha Gonuguntla</dc:creator>
  <cp:lastModifiedBy>Pravin Dhuri</cp:lastModifiedBy>
  <cp:revision>18</cp:revision>
  <dcterms:created xsi:type="dcterms:W3CDTF">2022-04-12T18:47:16Z</dcterms:created>
  <dcterms:modified xsi:type="dcterms:W3CDTF">2022-05-04T12:46:18Z</dcterms:modified>
</cp:coreProperties>
</file>